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7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16" r:id="rId2"/>
    <p:sldId id="417" r:id="rId3"/>
    <p:sldId id="418" r:id="rId4"/>
    <p:sldId id="419" r:id="rId5"/>
    <p:sldId id="420" r:id="rId6"/>
    <p:sldId id="42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ward Matis" initials="HM" lastIdx="2" clrIdx="0"/>
  <p:cmAuthor id="1" name="jhthomas" initials="j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FF99"/>
    <a:srgbClr val="008000"/>
    <a:srgbClr val="FF3300"/>
    <a:srgbClr val="D9D9D9"/>
    <a:srgbClr val="FF0066"/>
    <a:srgbClr val="FF0000"/>
    <a:srgbClr val="0000CC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596" autoAdjust="0"/>
    <p:restoredTop sz="94041" autoAdjust="0"/>
  </p:normalViewPr>
  <p:slideViewPr>
    <p:cSldViewPr snapToGrid="0" snapToObjects="1">
      <p:cViewPr varScale="1">
        <p:scale>
          <a:sx n="92" d="100"/>
          <a:sy n="92" d="100"/>
        </p:scale>
        <p:origin x="-1554" y="-102"/>
      </p:cViewPr>
      <p:guideLst>
        <p:guide orient="horz" pos="225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3" d="100"/>
          <a:sy n="83" d="100"/>
        </p:scale>
        <p:origin x="-188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003AC-7F37-4190-9C53-78711146467E}" type="datetimeFigureOut">
              <a:rPr lang="en-US" smtClean="0"/>
              <a:pPr/>
              <a:t>10/10/2013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BF352-6B0F-405D-8828-A06B28DF96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5475-AA97-0341-B936-747899162F52}" type="datetimeFigureOut">
              <a:rPr lang="en-US" smtClean="0"/>
              <a:pPr/>
              <a:t>10/10/2013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ACE7-A931-A849-B1F0-4D667D0A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ACE7-A931-A849-B1F0-4D667D0A418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15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1476000"/>
            <a:ext cx="7390800" cy="4212310"/>
          </a:xfrm>
        </p:spPr>
        <p:txBody>
          <a:bodyPr/>
          <a:lstStyle>
            <a:lvl1pPr>
              <a:defRPr sz="1800"/>
            </a:lvl1pPr>
            <a:lvl2pPr>
              <a:defRPr sz="1600">
                <a:solidFill>
                  <a:srgbClr val="0000FF"/>
                </a:solidFill>
              </a:defRPr>
            </a:lvl2pPr>
            <a:lvl3pPr>
              <a:defRPr sz="1600">
                <a:solidFill>
                  <a:srgbClr val="008000"/>
                </a:solidFill>
              </a:defRPr>
            </a:lvl3pPr>
            <a:lvl4pPr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5905" y="6394048"/>
            <a:ext cx="979734" cy="365125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icture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49857" y="319843"/>
            <a:ext cx="1230559" cy="5427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25" y="1476000"/>
            <a:ext cx="7390800" cy="4212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4" descr="SC-Banner-CMYK-whitethumb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87" y="6372946"/>
            <a:ext cx="9906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50965" y="918184"/>
            <a:ext cx="823266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453000" y="6248816"/>
            <a:ext cx="8230625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461173" y="6364300"/>
            <a:ext cx="617220" cy="37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 userDrawn="1"/>
        </p:nvSpPr>
        <p:spPr>
          <a:xfrm>
            <a:off x="5669995" y="6403109"/>
            <a:ext cx="2064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October 10</a:t>
            </a:r>
            <a:r>
              <a:rPr lang="en-US" sz="1400" b="1" baseline="30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526972" y="6403093"/>
            <a:ext cx="2064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Jim Thomas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effectLst/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86600" y="1196525"/>
            <a:ext cx="942975" cy="2822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72350" y="1348925"/>
            <a:ext cx="790575" cy="2822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- Distortion Coefficients -</a:t>
            </a:r>
            <a:br>
              <a:rPr lang="en-US" dirty="0" smtClean="0"/>
            </a:br>
            <a:r>
              <a:rPr lang="en-US" dirty="0" smtClean="0"/>
              <a:t>Do they need an update?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Jim Thomas</a:t>
            </a:r>
          </a:p>
          <a:p>
            <a:r>
              <a:rPr lang="en-US" dirty="0" smtClean="0"/>
              <a:t>10/10/2013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Mustafa’s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7316" t="11733" r="5690" b="3200"/>
          <a:stretch>
            <a:fillRect/>
          </a:stretch>
        </p:blipFill>
        <p:spPr bwMode="auto">
          <a:xfrm>
            <a:off x="1337551" y="1156627"/>
            <a:ext cx="6458745" cy="481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 l="8129" t="12800" r="5690" b="3200"/>
          <a:stretch>
            <a:fillRect/>
          </a:stretch>
        </p:blipFill>
        <p:spPr bwMode="auto">
          <a:xfrm>
            <a:off x="1226987" y="1192997"/>
            <a:ext cx="6398355" cy="4752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1226987" y="1517069"/>
            <a:ext cx="6558918" cy="110144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356263" y="5091545"/>
            <a:ext cx="2493818" cy="82289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l="8129" t="11733" r="5690" b="3200"/>
          <a:stretch>
            <a:fillRect/>
          </a:stretch>
        </p:blipFill>
        <p:spPr bwMode="auto">
          <a:xfrm>
            <a:off x="1374476" y="1165425"/>
            <a:ext cx="6398224" cy="48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3501728" y="4042059"/>
            <a:ext cx="4312231" cy="203661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09690" y="5221488"/>
            <a:ext cx="2743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these % level deviations important?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54355" t="18768" r="19184" b="57243"/>
          <a:stretch>
            <a:fillRect/>
          </a:stretch>
        </p:blipFill>
        <p:spPr bwMode="auto">
          <a:xfrm>
            <a:off x="438708" y="1094434"/>
            <a:ext cx="3026821" cy="2337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l="17585" t="8915" r="13589" b="938"/>
          <a:stretch>
            <a:fillRect/>
          </a:stretch>
        </p:blipFill>
        <p:spPr bwMode="auto">
          <a:xfrm>
            <a:off x="4213774" y="988632"/>
            <a:ext cx="4645192" cy="5182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Alice technical note … </a:t>
            </a:r>
            <a:r>
              <a:rPr lang="en-US" sz="1400" dirty="0" smtClean="0"/>
              <a:t>(by JT and friends)</a:t>
            </a:r>
            <a:endParaRPr lang="en-US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3852" y="3467243"/>
            <a:ext cx="3987821" cy="2258145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Only C</a:t>
            </a:r>
            <a:r>
              <a:rPr lang="en-US" baseline="-25000" dirty="0" smtClean="0">
                <a:solidFill>
                  <a:srgbClr val="0000FF"/>
                </a:solidFill>
              </a:rPr>
              <a:t>0</a:t>
            </a:r>
            <a:r>
              <a:rPr lang="en-US" dirty="0" smtClean="0">
                <a:solidFill>
                  <a:srgbClr val="0000FF"/>
                </a:solidFill>
              </a:rPr>
              <a:t> and C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 are uncertain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Typically only radial integrals are large (shorted ring, B field) because </a:t>
            </a:r>
            <a:r>
              <a:rPr lang="en-US" dirty="0" smtClean="0">
                <a:solidFill>
                  <a:srgbClr val="0000FF"/>
                </a:solidFill>
                <a:sym typeface="Symbol"/>
              </a:rPr>
              <a:t> distortions are small</a:t>
            </a:r>
          </a:p>
          <a:p>
            <a:r>
              <a:rPr lang="en-US" dirty="0" smtClean="0">
                <a:solidFill>
                  <a:srgbClr val="0000FF"/>
                </a:solidFill>
                <a:sym typeface="Symbol"/>
              </a:rPr>
              <a:t>(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dirty="0" smtClean="0">
                <a:solidFill>
                  <a:srgbClr val="0000FF"/>
                </a:solidFill>
                <a:sym typeface="Symbol"/>
              </a:rPr>
              <a:t>) are most important in STAR</a:t>
            </a:r>
          </a:p>
          <a:p>
            <a:r>
              <a:rPr lang="en-US" dirty="0" smtClean="0">
                <a:solidFill>
                  <a:srgbClr val="0000FF"/>
                </a:solidFill>
                <a:sym typeface="Symbol"/>
              </a:rPr>
              <a:t>Fortunately the uncertainties in </a:t>
            </a:r>
            <a:r>
              <a:rPr lang="en-US" dirty="0" smtClean="0">
                <a:solidFill>
                  <a:srgbClr val="0000FF"/>
                </a:solidFill>
              </a:rPr>
              <a:t>C</a:t>
            </a:r>
            <a:r>
              <a:rPr lang="en-US" baseline="-25000" dirty="0" smtClean="0">
                <a:solidFill>
                  <a:srgbClr val="0000FF"/>
                </a:solidFill>
              </a:rPr>
              <a:t>0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and C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only affect radial distortions … where we are not very sensitive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163" y="1122706"/>
            <a:ext cx="7390800" cy="4212310"/>
          </a:xfrm>
        </p:spPr>
        <p:txBody>
          <a:bodyPr/>
          <a:lstStyle/>
          <a:p>
            <a:r>
              <a:rPr lang="en-US" dirty="0" smtClean="0"/>
              <a:t>Uncertainty in C</a:t>
            </a:r>
            <a:r>
              <a:rPr lang="en-US" baseline="-25000" dirty="0" smtClean="0"/>
              <a:t>0</a:t>
            </a:r>
            <a:r>
              <a:rPr lang="en-US" dirty="0" smtClean="0"/>
              <a:t> affect electric distortions in the radial direction</a:t>
            </a:r>
          </a:p>
          <a:p>
            <a:pPr lvl="1"/>
            <a:r>
              <a:rPr lang="en-US" dirty="0" smtClean="0"/>
              <a:t>We are not very sensitive to radial distortions due to direction of track and due to the </a:t>
            </a:r>
            <a:r>
              <a:rPr lang="en-US" dirty="0" err="1" smtClean="0"/>
              <a:t>discretized</a:t>
            </a:r>
            <a:r>
              <a:rPr lang="en-US" dirty="0" smtClean="0"/>
              <a:t> location of pads in the radial direction        (i.e. we only interpolate along the pad rows)</a:t>
            </a:r>
          </a:p>
          <a:p>
            <a:pPr lvl="1"/>
            <a:r>
              <a:rPr lang="en-US" dirty="0" smtClean="0"/>
              <a:t>C</a:t>
            </a:r>
            <a:r>
              <a:rPr lang="en-US" baseline="-25000" dirty="0" smtClean="0"/>
              <a:t>1 </a:t>
            </a:r>
            <a:r>
              <a:rPr lang="en-US" dirty="0" smtClean="0"/>
              <a:t>~ 2*C</a:t>
            </a:r>
            <a:r>
              <a:rPr lang="en-US" baseline="-25000" dirty="0" smtClean="0"/>
              <a:t>0</a:t>
            </a:r>
            <a:r>
              <a:rPr lang="en-US" dirty="0" smtClean="0"/>
              <a:t> and so the radial distortions are further suppressed by the magnitude of C</a:t>
            </a:r>
            <a:r>
              <a:rPr lang="en-US" baseline="-25000" dirty="0" smtClean="0"/>
              <a:t>0</a:t>
            </a:r>
          </a:p>
          <a:p>
            <a:pPr lvl="1">
              <a:buNone/>
            </a:pPr>
            <a:endParaRPr lang="en-US" sz="800" dirty="0" smtClean="0"/>
          </a:p>
          <a:p>
            <a:r>
              <a:rPr lang="en-US" dirty="0" smtClean="0"/>
              <a:t>Uncertainty in C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smtClean="0"/>
              <a:t>affect </a:t>
            </a:r>
            <a:r>
              <a:rPr lang="en-US" dirty="0" smtClean="0"/>
              <a:t>magnetic </a:t>
            </a:r>
            <a:r>
              <a:rPr lang="en-US" dirty="0" smtClean="0"/>
              <a:t>distortions in the radial </a:t>
            </a:r>
            <a:r>
              <a:rPr lang="en-US" dirty="0" smtClean="0"/>
              <a:t>direction</a:t>
            </a:r>
          </a:p>
          <a:p>
            <a:pPr lvl="1"/>
            <a:r>
              <a:rPr lang="en-US" dirty="0" smtClean="0"/>
              <a:t>We are not very sensitive to radial distortions due to direction of track and due to the </a:t>
            </a:r>
            <a:r>
              <a:rPr lang="en-US" dirty="0" err="1" smtClean="0"/>
              <a:t>discretized</a:t>
            </a:r>
            <a:r>
              <a:rPr lang="en-US" dirty="0" smtClean="0"/>
              <a:t> location of pads in the radial direction        (i.e. we only interpolate along the pad rows)</a:t>
            </a:r>
          </a:p>
          <a:p>
            <a:pPr lvl="1"/>
            <a:r>
              <a:rPr lang="en-US" dirty="0" smtClean="0"/>
              <a:t>The magnitude of the distortions in radial direction is magnified relative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dirty="0" smtClean="0">
                <a:sym typeface="Symbol"/>
              </a:rPr>
              <a:t> distortions … but driven by B distortions which are always small</a:t>
            </a:r>
          </a:p>
          <a:p>
            <a:pPr lvl="1"/>
            <a:endParaRPr lang="en-US" sz="800" dirty="0" smtClean="0">
              <a:sym typeface="Symbol"/>
            </a:endParaRPr>
          </a:p>
          <a:p>
            <a:r>
              <a:rPr lang="en-US" dirty="0" smtClean="0">
                <a:sym typeface="Symbol"/>
              </a:rPr>
              <a:t>Conclusion</a:t>
            </a:r>
          </a:p>
          <a:p>
            <a:pPr lvl="1"/>
            <a:r>
              <a:rPr lang="en-US" dirty="0" smtClean="0">
                <a:sym typeface="Symbol"/>
              </a:rPr>
              <a:t>5% error on </a:t>
            </a:r>
            <a:r>
              <a:rPr lang="en-US" dirty="0" smtClean="0"/>
              <a:t>C</a:t>
            </a:r>
            <a:r>
              <a:rPr lang="en-US" baseline="-25000" dirty="0" smtClean="0"/>
              <a:t>0 </a:t>
            </a:r>
            <a:r>
              <a:rPr lang="en-US" dirty="0" smtClean="0"/>
              <a:t>affects radial distortions, only, and is suppressed relative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dirty="0" smtClean="0">
                <a:sym typeface="Symbol"/>
              </a:rPr>
              <a:t> distortions </a:t>
            </a:r>
            <a:r>
              <a:rPr lang="en-US" dirty="0" smtClean="0">
                <a:sym typeface="Symbol"/>
              </a:rPr>
              <a:t>… this does not significantly affect our tracking </a:t>
            </a:r>
            <a:endParaRPr lang="en-US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2% error in </a:t>
            </a:r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r>
              <a:rPr lang="en-US" dirty="0" smtClean="0">
                <a:sym typeface="Symbol"/>
              </a:rPr>
              <a:t> does not significantly affect our overall goal of ~2% error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FT_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HFT_Meeting</Template>
  <TotalTime>5415</TotalTime>
  <Words>270</Words>
  <Application>Microsoft Office PowerPoint</Application>
  <PresentationFormat>On-screen Show (4:3)</PresentationFormat>
  <Paragraphs>28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HFT_Meeting</vt:lpstr>
      <vt:lpstr>- Distortion Coefficients - Do they need an update?</vt:lpstr>
      <vt:lpstr>Mustafa’s Work</vt:lpstr>
      <vt:lpstr>Slide 3</vt:lpstr>
      <vt:lpstr>Slide 4</vt:lpstr>
      <vt:lpstr>An Alice technical note … (by JT and friends)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jhthomas</dc:creator>
  <cp:lastModifiedBy>jhthomas</cp:lastModifiedBy>
  <cp:revision>537</cp:revision>
  <dcterms:created xsi:type="dcterms:W3CDTF">2011-06-08T17:45:45Z</dcterms:created>
  <dcterms:modified xsi:type="dcterms:W3CDTF">2013-10-10T19:07:29Z</dcterms:modified>
</cp:coreProperties>
</file>