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66" r:id="rId2"/>
    <p:sldId id="257" r:id="rId3"/>
    <p:sldId id="273" r:id="rId4"/>
    <p:sldId id="267" r:id="rId5"/>
    <p:sldId id="258" r:id="rId6"/>
    <p:sldId id="261" r:id="rId7"/>
    <p:sldId id="263" r:id="rId8"/>
    <p:sldId id="264" r:id="rId9"/>
    <p:sldId id="270" r:id="rId10"/>
    <p:sldId id="272" r:id="rId11"/>
    <p:sldId id="265" r:id="rId12"/>
    <p:sldId id="259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9" autoAdjust="0"/>
    <p:restoredTop sz="94746" autoAdjust="0"/>
  </p:normalViewPr>
  <p:slideViewPr>
    <p:cSldViewPr>
      <p:cViewPr varScale="1">
        <p:scale>
          <a:sx n="72" d="100"/>
          <a:sy n="72" d="100"/>
        </p:scale>
        <p:origin x="-10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9A217-07E9-4DEE-90D1-F9CA3AFE88A7}" type="datetimeFigureOut">
              <a:rPr lang="zh-CN" altLang="en-US" smtClean="0"/>
              <a:pPr/>
              <a:t>2012-6-18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D1B200-B8E5-4855-A662-AD480187A0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46054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1B200-B8E5-4855-A662-AD480187A0B3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C3A0B-3C56-44AC-B868-8584399FE451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SSD electronics review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2AB0B-989A-448D-AC36-4C2A699482A6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SSD electronics review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0E13-E317-432E-A671-D7FC108893DA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SSD electronics review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D46B-64B2-436C-8E8C-5F2C7355D1F8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SSD electronics review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21DE-4E19-4074-82C0-95A91EEC6C1F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SSD electronics review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FEDF-0199-417E-B9CD-F4D078F67CC2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SSD electronics review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209D8-3AE5-4421-9D79-91028B110E3A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SSD electronics review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70953-E4F7-41CF-BD73-10C8D5C9F9C3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SSD electronics review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49BD-9972-4C2E-8BD9-D42C5E2DF9CA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SSD electronics review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CDD8D-5B1E-471C-9462-736506DEC5BA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SSD electronics review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F83F-9AC0-4FEE-B14C-8096E0BA297B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SSD electronics review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19E13-51AF-43D3-8E3F-278C6DE5FD96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SSD electronics review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B42E-16E1-4BBE-A25A-FBE509D603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+mn-lt"/>
              </a:rPr>
              <a:t>Progress of SSD Slow Control</a:t>
            </a:r>
            <a:endParaRPr lang="zh-CN" alt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454152"/>
            <a:ext cx="6400800" cy="1919064"/>
          </a:xfrm>
        </p:spPr>
        <p:txBody>
          <a:bodyPr>
            <a:normAutofit/>
          </a:bodyPr>
          <a:lstStyle/>
          <a:p>
            <a:r>
              <a:rPr lang="en-US" altLang="zh-CN" b="1" dirty="0" err="1" smtClean="0">
                <a:solidFill>
                  <a:srgbClr val="7030A0"/>
                </a:solidFill>
                <a:latin typeface="+mj-lt"/>
              </a:rPr>
              <a:t>Weihua</a:t>
            </a:r>
            <a:r>
              <a:rPr lang="en-US" altLang="zh-CN" b="1" dirty="0" smtClean="0">
                <a:solidFill>
                  <a:srgbClr val="7030A0"/>
                </a:solidFill>
                <a:latin typeface="+mj-lt"/>
              </a:rPr>
              <a:t> Yan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  <a:latin typeface="+mj-lt"/>
              </a:rPr>
              <a:t>           thanks to </a:t>
            </a:r>
            <a:r>
              <a:rPr lang="en-US" altLang="zh-CN" dirty="0" err="1" smtClean="0">
                <a:solidFill>
                  <a:schemeClr val="tx1"/>
                </a:solidFill>
                <a:latin typeface="+mj-lt"/>
              </a:rPr>
              <a:t>Jiro</a:t>
            </a:r>
            <a:r>
              <a:rPr lang="en-US" altLang="zh-CN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n-US" altLang="zh-CN" dirty="0" err="1" smtClean="0">
                <a:solidFill>
                  <a:schemeClr val="tx1"/>
                </a:solidFill>
                <a:latin typeface="+mj-lt"/>
              </a:rPr>
              <a:t>Dilan</a:t>
            </a:r>
            <a:r>
              <a:rPr lang="en-US" altLang="zh-CN" dirty="0" smtClean="0">
                <a:solidFill>
                  <a:schemeClr val="tx1"/>
                </a:solidFill>
                <a:latin typeface="+mj-lt"/>
              </a:rPr>
              <a:t>, Paul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  <a:latin typeface="+mj-lt"/>
              </a:rPr>
              <a:t>                              Jim, </a:t>
            </a:r>
            <a:r>
              <a:rPr lang="en-US" altLang="zh-CN" dirty="0" err="1" smtClean="0">
                <a:solidFill>
                  <a:schemeClr val="tx1"/>
                </a:solidFill>
                <a:latin typeface="+mj-lt"/>
              </a:rPr>
              <a:t>Micheal</a:t>
            </a:r>
            <a:r>
              <a:rPr lang="en-US" altLang="zh-CN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n-US" altLang="zh-CN" dirty="0" err="1" smtClean="0">
                <a:solidFill>
                  <a:schemeClr val="tx1"/>
                </a:solidFill>
                <a:latin typeface="+mj-lt"/>
              </a:rPr>
              <a:t>Gerrit</a:t>
            </a:r>
            <a:endParaRPr lang="en-US" altLang="zh-CN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27" name="Picture 3" descr="D:\picture\other\tsinghua\284px-Tsinghua_University_Logo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4456" y="5661248"/>
            <a:ext cx="1082040" cy="1082040"/>
          </a:xfrm>
          <a:prstGeom prst="rect">
            <a:avLst/>
          </a:prstGeom>
          <a:noFill/>
        </p:spPr>
      </p:pic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3269" y="122015"/>
            <a:ext cx="1322387" cy="1074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1792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0C84-AF90-4992-94CE-5FA7B8BC5392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10</a:t>
            </a:fld>
            <a:endParaRPr lang="zh-CN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28" y="115848"/>
            <a:ext cx="8580120" cy="158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93" y="2848024"/>
            <a:ext cx="7350919" cy="3893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88421" y="1412776"/>
            <a:ext cx="36480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7"/>
          <p:cNvCxnSpPr/>
          <p:nvPr/>
        </p:nvCxnSpPr>
        <p:spPr>
          <a:xfrm>
            <a:off x="1224000" y="4653136"/>
            <a:ext cx="21602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DFF9F-A64F-4C3B-A7BA-78F830475EEF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11</a:t>
            </a:fld>
            <a:endParaRPr lang="zh-CN" altLang="en-US"/>
          </a:p>
        </p:txBody>
      </p:sp>
      <p:pic>
        <p:nvPicPr>
          <p:cNvPr id="2" name="Picture 2" descr="F:\www\animat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5862"/>
            <a:ext cx="7239000" cy="67775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0723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rgbClr val="7030A0"/>
                </a:solidFill>
                <a:latin typeface="+mn-lt"/>
              </a:rPr>
              <a:t>To do list</a:t>
            </a:r>
            <a:endParaRPr lang="zh-CN" altLang="en-US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Complete the simulation w/o hardware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Real slow control when hardware available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New GUI for the new SSD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252C-BB64-4FC4-82A3-157F296FDA73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979712" y="4869160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i="1" dirty="0" smtClean="0">
                <a:latin typeface="+mj-lt"/>
              </a:rPr>
              <a:t>Thank you!</a:t>
            </a:r>
            <a:endParaRPr lang="zh-CN" altLang="en-US" sz="4800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EPICS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sz="2800" b="1" dirty="0" smtClean="0">
                <a:solidFill>
                  <a:srgbClr val="7030A0"/>
                </a:solidFill>
                <a:ea typeface="宋体" charset="-122"/>
              </a:rPr>
              <a:t>                </a:t>
            </a:r>
            <a:r>
              <a:rPr lang="en-US" altLang="zh-CN" sz="2600" b="1" i="1" dirty="0" smtClean="0">
                <a:solidFill>
                  <a:srgbClr val="7030A0"/>
                </a:solidFill>
              </a:rPr>
              <a:t>Experimental Physics and Industrial Control System</a:t>
            </a:r>
          </a:p>
          <a:p>
            <a:endParaRPr lang="en-US" altLang="zh-CN" b="1" i="1" dirty="0" smtClean="0">
              <a:solidFill>
                <a:srgbClr val="7030A0"/>
              </a:solidFill>
              <a:ea typeface="宋体" charset="-122"/>
            </a:endParaRPr>
          </a:p>
          <a:p>
            <a:endParaRPr lang="en-US" altLang="zh-CN" sz="2800" b="1" dirty="0" smtClean="0">
              <a:ea typeface="宋体" charset="-122"/>
            </a:endParaRPr>
          </a:p>
          <a:p>
            <a:pPr lvl="1"/>
            <a:r>
              <a:rPr lang="en-US" altLang="zh-CN" dirty="0" smtClean="0">
                <a:ea typeface="宋体" charset="-122"/>
              </a:rPr>
              <a:t>An </a:t>
            </a:r>
            <a:r>
              <a:rPr lang="en-US" altLang="zh-CN" dirty="0" smtClean="0"/>
              <a:t>open source </a:t>
            </a:r>
            <a:r>
              <a:rPr lang="en-US" altLang="zh-CN" dirty="0" smtClean="0">
                <a:ea typeface="宋体" charset="-122"/>
              </a:rPr>
              <a:t>Control System Architecture</a:t>
            </a:r>
          </a:p>
          <a:p>
            <a:pPr lvl="1"/>
            <a:r>
              <a:rPr lang="en-US" altLang="zh-CN" dirty="0" smtClean="0">
                <a:ea typeface="宋体" charset="-122"/>
              </a:rPr>
              <a:t>A collection of software tools collaboratively developed</a:t>
            </a:r>
          </a:p>
          <a:p>
            <a:r>
              <a:rPr lang="en-US" altLang="zh-CN" b="1" i="1" dirty="0" smtClean="0">
                <a:solidFill>
                  <a:srgbClr val="7030A0"/>
                </a:solidFill>
              </a:rPr>
              <a:t>Pros</a:t>
            </a:r>
          </a:p>
          <a:p>
            <a:pPr lvl="1"/>
            <a:r>
              <a:rPr lang="en-US" altLang="zh-CN" dirty="0" smtClean="0"/>
              <a:t>Easily integrated into </a:t>
            </a:r>
            <a:r>
              <a:rPr lang="en-US" altLang="zh-CN" smtClean="0"/>
              <a:t>the existing STAR </a:t>
            </a:r>
            <a:r>
              <a:rPr lang="en-US" altLang="zh-CN" dirty="0" smtClean="0"/>
              <a:t>slow control system</a:t>
            </a:r>
          </a:p>
          <a:p>
            <a:pPr lvl="1"/>
            <a:r>
              <a:rPr lang="en-US" altLang="zh-CN" dirty="0" smtClean="0"/>
              <a:t>Reuse code from old SSD slow control written by </a:t>
            </a:r>
          </a:p>
          <a:p>
            <a:pPr lvl="1">
              <a:buNone/>
            </a:pPr>
            <a:r>
              <a:rPr lang="en-US" altLang="zh-CN" dirty="0" smtClean="0"/>
              <a:t>	David Bonnet</a:t>
            </a:r>
          </a:p>
        </p:txBody>
      </p:sp>
      <p:pic>
        <p:nvPicPr>
          <p:cNvPr id="6" name="Picture 4" descr="logo1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99592" y="1628800"/>
            <a:ext cx="962025" cy="962025"/>
          </a:xfrm>
          <a:prstGeom prst="rect">
            <a:avLst/>
          </a:prstGeom>
          <a:noFill/>
          <a:ln/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45C2-65B6-4C2A-BC96-51F51118D2E3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187624" y="5517232"/>
            <a:ext cx="2016224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204864"/>
            <a:ext cx="5783580" cy="425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Supply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D46B-64B2-436C-8E8C-5F2C7355D1F8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3</a:t>
            </a:fld>
            <a:endParaRPr lang="zh-CN" altLang="en-US"/>
          </a:p>
        </p:txBody>
      </p:sp>
      <p:pic>
        <p:nvPicPr>
          <p:cNvPr id="1026" name="Picture 2" descr="D:\thu\star\HFT\SSD\SlowControl\STAR_operations_files\SSD_MainPane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646"/>
          <a:stretch>
            <a:fillRect/>
          </a:stretch>
        </p:blipFill>
        <p:spPr bwMode="auto">
          <a:xfrm>
            <a:off x="1835696" y="1484784"/>
            <a:ext cx="5394960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59FF-A59E-447B-9970-088A9DCC9752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4</a:t>
            </a:fld>
            <a:endParaRPr lang="zh-CN" altLang="en-US"/>
          </a:p>
        </p:txBody>
      </p:sp>
      <p:pic>
        <p:nvPicPr>
          <p:cNvPr id="3074" name="Picture 2" descr="F:\screen-06.16-1551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6552"/>
            <a:ext cx="74295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Practical Test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CN" sz="3200" dirty="0" smtClean="0"/>
              <a:t>Communication thru </a:t>
            </a:r>
            <a:r>
              <a:rPr lang="en-US" altLang="zh-CN" sz="3200" dirty="0" err="1" smtClean="0"/>
              <a:t>ethernet</a:t>
            </a:r>
            <a:r>
              <a:rPr lang="en-US" altLang="zh-CN" sz="3200" dirty="0" smtClean="0"/>
              <a:t> SNMP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sz="3200" dirty="0" smtClean="0"/>
              <a:t>Only HV modules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5D07B-7251-468E-845B-4BEFD96CE407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5</a:t>
            </a:fld>
            <a:endParaRPr lang="zh-CN" altLang="en-US"/>
          </a:p>
        </p:txBody>
      </p:sp>
      <p:pic>
        <p:nvPicPr>
          <p:cNvPr id="9" name="Picture 2" descr="D:\thu\star\HFT\SSD\SlowControl\yanwh\medm\Screenshot-powerSupply.ad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096825"/>
            <a:ext cx="4938713" cy="3068479"/>
          </a:xfrm>
          <a:prstGeom prst="rect">
            <a:avLst/>
          </a:prstGeom>
          <a:noFill/>
        </p:spPr>
      </p:pic>
      <p:pic>
        <p:nvPicPr>
          <p:cNvPr id="10" name="Picture 3" descr="D:\thu\star\HFT\SSD\SlowControl\yanwh\medm\Screenshot-MpodC.ad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508104" y="2132856"/>
            <a:ext cx="3319463" cy="4282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thu\star\HFT\SSD\SlowControl\yanwh\medm\Screenshot-iseg.ad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2" y="1772817"/>
            <a:ext cx="6500813" cy="4493419"/>
          </a:xfrm>
          <a:prstGeom prst="rect">
            <a:avLst/>
          </a:prstGeom>
          <a:noFill/>
        </p:spPr>
      </p:pic>
      <p:pic>
        <p:nvPicPr>
          <p:cNvPr id="2051" name="Picture 3" descr="D:\thu\star\HFT\SSD\SlowControl\yanwh\medm\Screenshot-iseg_all.ad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791047"/>
            <a:ext cx="2000250" cy="4086225"/>
          </a:xfrm>
          <a:prstGeom prst="rect">
            <a:avLst/>
          </a:prstGeom>
          <a:noFill/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ISEG HV GUI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D84A-BB06-4E08-853E-0F1E9A4BA442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 of PS Control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slow control test of HV done</a:t>
            </a:r>
          </a:p>
          <a:p>
            <a:r>
              <a:rPr lang="en-US" altLang="zh-CN" dirty="0" smtClean="0"/>
              <a:t>Integrate it with </a:t>
            </a:r>
            <a:r>
              <a:rPr lang="en-US" altLang="zh-CN" i="1" dirty="0" smtClean="0">
                <a:latin typeface="+mj-lt"/>
              </a:rPr>
              <a:t>alarm handler </a:t>
            </a:r>
            <a:r>
              <a:rPr lang="en-US" altLang="zh-CN" dirty="0" smtClean="0"/>
              <a:t>and</a:t>
            </a:r>
            <a:r>
              <a:rPr lang="en-US" altLang="zh-CN" dirty="0" smtClean="0">
                <a:latin typeface="+mj-lt"/>
              </a:rPr>
              <a:t> </a:t>
            </a:r>
            <a:r>
              <a:rPr lang="en-US" altLang="zh-CN" i="1" dirty="0" smtClean="0">
                <a:latin typeface="+mj-lt"/>
              </a:rPr>
              <a:t>channel </a:t>
            </a:r>
            <a:r>
              <a:rPr lang="en-US" altLang="zh-CN" i="1" dirty="0" err="1" smtClean="0">
                <a:latin typeface="+mj-lt"/>
              </a:rPr>
              <a:t>archiver</a:t>
            </a:r>
            <a:r>
              <a:rPr lang="en-US" altLang="zh-CN" dirty="0" smtClean="0">
                <a:latin typeface="+mj-lt"/>
              </a:rPr>
              <a:t> </a:t>
            </a:r>
            <a:r>
              <a:rPr lang="en-US" altLang="zh-CN" dirty="0" smtClean="0"/>
              <a:t>successfully</a:t>
            </a:r>
          </a:p>
          <a:p>
            <a:r>
              <a:rPr lang="en-US" altLang="zh-CN" dirty="0" smtClean="0">
                <a:solidFill>
                  <a:srgbClr val="7030A0"/>
                </a:solidFill>
              </a:rPr>
              <a:t>LV module arrived, waiting for the HV and the Wiener crate 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Test slow </a:t>
            </a:r>
            <a:r>
              <a:rPr lang="en-US" altLang="zh-CN" dirty="0">
                <a:solidFill>
                  <a:srgbClr val="FF0000"/>
                </a:solidFill>
              </a:rPr>
              <a:t>control for LV + HV </a:t>
            </a:r>
            <a:r>
              <a:rPr lang="en-US" altLang="zh-CN" dirty="0" smtClean="0">
                <a:solidFill>
                  <a:srgbClr val="FF0000"/>
                </a:solidFill>
              </a:rPr>
              <a:t>module</a:t>
            </a:r>
            <a:endParaRPr lang="en-US" altLang="zh-CN" dirty="0">
              <a:solidFill>
                <a:srgbClr val="FF0000"/>
              </a:solidFill>
            </a:endParaRPr>
          </a:p>
          <a:p>
            <a:endParaRPr lang="zh-CN" altLang="en-US" dirty="0">
              <a:solidFill>
                <a:srgbClr val="7030A0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EAFF4-024A-45CD-8EE6-693820AAF404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352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JTAG Simulation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6DE9-6B61-4084-BFE2-6071B8C588AA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5805264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7030A0"/>
                </a:solidFill>
                <a:latin typeface="+mj-lt"/>
              </a:rPr>
              <a:t>See </a:t>
            </a:r>
            <a:r>
              <a:rPr lang="en-US" altLang="zh-CN" sz="2800" b="1" i="1" dirty="0" err="1" smtClean="0">
                <a:solidFill>
                  <a:srgbClr val="7030A0"/>
                </a:solidFill>
                <a:latin typeface="+mj-lt"/>
              </a:rPr>
              <a:t>Micheal’s</a:t>
            </a:r>
            <a:r>
              <a:rPr lang="en-US" altLang="zh-CN" sz="2800" b="1" i="1" dirty="0" smtClean="0">
                <a:solidFill>
                  <a:srgbClr val="7030A0"/>
                </a:solidFill>
                <a:latin typeface="+mj-lt"/>
              </a:rPr>
              <a:t> talk on JTAG implementation</a:t>
            </a:r>
            <a:endParaRPr lang="zh-CN" altLang="en-US" sz="2800" b="1" i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457200" y="1602000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Determine the JTAG chain</a:t>
            </a:r>
          </a:p>
          <a:p>
            <a:r>
              <a:rPr lang="en-US" altLang="zh-CN" dirty="0" err="1" smtClean="0">
                <a:solidFill>
                  <a:srgbClr val="002060"/>
                </a:solidFill>
              </a:rPr>
              <a:t>init_stream</a:t>
            </a:r>
            <a:r>
              <a:rPr lang="en-US" altLang="zh-CN" dirty="0" smtClean="0"/>
              <a:t> </a:t>
            </a:r>
            <a:r>
              <a:rPr lang="en-US" altLang="zh-CN" sz="2000" i="1" dirty="0" smtClean="0"/>
              <a:t>/*</a:t>
            </a:r>
            <a:r>
              <a:rPr lang="en-US" altLang="zh-CN" sz="2000" b="1" i="1" dirty="0" smtClean="0"/>
              <a:t>fill stream with BYPASS instructions</a:t>
            </a:r>
            <a:r>
              <a:rPr lang="en-US" altLang="zh-CN" sz="2000" i="1" dirty="0" smtClean="0"/>
              <a:t>*/</a:t>
            </a:r>
          </a:p>
          <a:p>
            <a:r>
              <a:rPr lang="en-US" altLang="zh-CN" dirty="0" err="1" smtClean="0">
                <a:solidFill>
                  <a:srgbClr val="002060"/>
                </a:solidFill>
              </a:rPr>
              <a:t>set_stream</a:t>
            </a:r>
            <a:r>
              <a:rPr lang="en-US" altLang="zh-CN" dirty="0" smtClean="0">
                <a:solidFill>
                  <a:srgbClr val="002060"/>
                </a:solidFill>
              </a:rPr>
              <a:t> </a:t>
            </a:r>
            <a:r>
              <a:rPr lang="en-US" altLang="zh-CN" sz="2000" i="1" dirty="0" smtClean="0"/>
              <a:t>/*</a:t>
            </a:r>
            <a:r>
              <a:rPr lang="en-US" altLang="zh-CN" sz="2000" b="1" i="1" dirty="0" smtClean="0"/>
              <a:t>put instruction into stream</a:t>
            </a:r>
            <a:r>
              <a:rPr lang="en-US" altLang="zh-CN" sz="2000" i="1" dirty="0" smtClean="0"/>
              <a:t>*/</a:t>
            </a:r>
          </a:p>
          <a:p>
            <a:r>
              <a:rPr lang="en-US" altLang="zh-CN" dirty="0" err="1" smtClean="0">
                <a:solidFill>
                  <a:srgbClr val="C00000"/>
                </a:solidFill>
              </a:rPr>
              <a:t>scan_ir</a:t>
            </a:r>
            <a:r>
              <a:rPr lang="en-US" altLang="zh-CN" dirty="0" smtClean="0">
                <a:solidFill>
                  <a:srgbClr val="002060"/>
                </a:solidFill>
              </a:rPr>
              <a:t> </a:t>
            </a:r>
            <a:r>
              <a:rPr lang="en-US" altLang="zh-CN" sz="2000" i="1" dirty="0" smtClean="0"/>
              <a:t>/*</a:t>
            </a:r>
            <a:r>
              <a:rPr lang="en-US" altLang="zh-CN" sz="2000" b="1" i="1" dirty="0" smtClean="0"/>
              <a:t>send the instruction stream</a:t>
            </a:r>
            <a:r>
              <a:rPr lang="en-US" altLang="zh-CN" sz="2000" i="1" dirty="0" smtClean="0"/>
              <a:t>*/</a:t>
            </a:r>
          </a:p>
          <a:p>
            <a:r>
              <a:rPr lang="en-US" altLang="zh-CN" dirty="0" err="1" smtClean="0">
                <a:solidFill>
                  <a:srgbClr val="002060"/>
                </a:solidFill>
              </a:rPr>
              <a:t>set_stream</a:t>
            </a:r>
            <a:r>
              <a:rPr lang="en-US" altLang="zh-CN" dirty="0" smtClean="0">
                <a:solidFill>
                  <a:srgbClr val="002060"/>
                </a:solidFill>
              </a:rPr>
              <a:t> </a:t>
            </a:r>
            <a:r>
              <a:rPr lang="en-US" altLang="zh-CN" dirty="0" smtClean="0"/>
              <a:t>&amp;</a:t>
            </a:r>
            <a:r>
              <a:rPr lang="en-US" altLang="zh-CN" dirty="0" smtClean="0">
                <a:solidFill>
                  <a:srgbClr val="002060"/>
                </a:solidFill>
              </a:rPr>
              <a:t> </a:t>
            </a:r>
            <a:r>
              <a:rPr lang="en-US" altLang="zh-CN" dirty="0" err="1" smtClean="0">
                <a:solidFill>
                  <a:srgbClr val="C00000"/>
                </a:solidFill>
              </a:rPr>
              <a:t>scan_dr</a:t>
            </a:r>
            <a:r>
              <a:rPr lang="en-US" altLang="zh-CN" sz="2000" dirty="0" smtClean="0"/>
              <a:t> </a:t>
            </a:r>
            <a:r>
              <a:rPr lang="en-US" altLang="zh-CN" sz="2000" i="1" dirty="0" smtClean="0"/>
              <a:t>/*</a:t>
            </a:r>
            <a:r>
              <a:rPr lang="en-US" altLang="zh-CN" sz="2000" b="1" i="1" dirty="0" smtClean="0"/>
              <a:t>create &amp; send the data stream</a:t>
            </a:r>
            <a:r>
              <a:rPr lang="en-US" altLang="zh-CN" sz="2000" i="1" dirty="0" smtClean="0"/>
              <a:t>*/</a:t>
            </a:r>
          </a:p>
          <a:p>
            <a:pPr>
              <a:buNone/>
            </a:pPr>
            <a:r>
              <a:rPr lang="en-US" altLang="zh-CN" dirty="0" smtClean="0"/>
              <a:t>	or </a:t>
            </a:r>
            <a:r>
              <a:rPr lang="en-US" altLang="zh-CN" dirty="0" err="1" smtClean="0">
                <a:solidFill>
                  <a:srgbClr val="C00000"/>
                </a:solidFill>
              </a:rPr>
              <a:t>circulate_dr</a:t>
            </a:r>
            <a:r>
              <a:rPr lang="en-US" altLang="zh-CN" dirty="0" smtClean="0">
                <a:solidFill>
                  <a:srgbClr val="002060"/>
                </a:solidFill>
              </a:rPr>
              <a:t> </a:t>
            </a:r>
            <a:r>
              <a:rPr lang="en-US" altLang="zh-CN" sz="2000" i="1" dirty="0" smtClean="0"/>
              <a:t>/*</a:t>
            </a:r>
            <a:r>
              <a:rPr lang="en-US" altLang="zh-CN" sz="2000" b="1" i="1" dirty="0" smtClean="0"/>
              <a:t>get the data stream</a:t>
            </a:r>
            <a:r>
              <a:rPr lang="en-US" altLang="zh-CN" sz="2000" i="1" dirty="0" smtClean="0"/>
              <a:t>*/</a:t>
            </a:r>
          </a:p>
          <a:p>
            <a:r>
              <a:rPr lang="en-US" altLang="zh-CN" dirty="0" err="1" smtClean="0">
                <a:solidFill>
                  <a:srgbClr val="002060"/>
                </a:solidFill>
              </a:rPr>
              <a:t>get_stream</a:t>
            </a:r>
            <a:r>
              <a:rPr lang="en-US" altLang="zh-CN" dirty="0" smtClean="0">
                <a:solidFill>
                  <a:srgbClr val="002060"/>
                </a:solidFill>
              </a:rPr>
              <a:t> </a:t>
            </a:r>
            <a:r>
              <a:rPr lang="en-US" altLang="zh-CN" sz="2000" i="1" dirty="0" smtClean="0"/>
              <a:t>/*</a:t>
            </a:r>
            <a:r>
              <a:rPr lang="en-US" altLang="zh-CN" sz="2000" b="1" i="1" dirty="0" smtClean="0"/>
              <a:t>return the data</a:t>
            </a:r>
            <a:r>
              <a:rPr lang="en-US" altLang="zh-CN" sz="2000" i="1" dirty="0" smtClean="0"/>
              <a:t>*/</a:t>
            </a:r>
            <a:endParaRPr lang="zh-CN" altLang="en-US" sz="2000" i="1" dirty="0"/>
          </a:p>
        </p:txBody>
      </p:sp>
    </p:spTree>
    <p:extLst>
      <p:ext uri="{BB962C8B-B14F-4D97-AF65-F5344CB8AC3E}">
        <p14:creationId xmlns:p14="http://schemas.microsoft.com/office/powerpoint/2010/main" xmlns="" val="263023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000" y="2420888"/>
            <a:ext cx="854392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4932040" y="4906800"/>
            <a:ext cx="338437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from COSTAR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Temperature = costar[</a:t>
            </a:r>
            <a:r>
              <a:rPr lang="en-US" altLang="zh-CN" sz="2400" b="1" dirty="0" err="1" smtClean="0"/>
              <a:t>ladder_nb</a:t>
            </a:r>
            <a:r>
              <a:rPr lang="en-US" altLang="zh-CN" sz="2400" b="1" dirty="0" smtClean="0"/>
              <a:t>][</a:t>
            </a:r>
            <a:r>
              <a:rPr lang="en-US" altLang="zh-CN" sz="2400" b="1" dirty="0" err="1" smtClean="0"/>
              <a:t>module_nb</a:t>
            </a:r>
            <a:r>
              <a:rPr lang="en-US" altLang="zh-CN" sz="2400" b="1" dirty="0" smtClean="0"/>
              <a:t>].adc1[3]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64529-7A6C-4AFD-976F-DBB567F5E273}" type="datetime1">
              <a:rPr lang="en-US" altLang="zh-CN" smtClean="0"/>
              <a:pPr/>
              <a:t>6/18/2012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B42E-16E1-4BBE-A25A-FBE509D6033B}" type="slidenum">
              <a:rPr lang="zh-CN" altLang="en-US" smtClean="0"/>
              <a:pPr/>
              <a:t>9</a:t>
            </a:fld>
            <a:endParaRPr lang="zh-CN" altLang="en-US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00" y="3356992"/>
            <a:ext cx="84963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000" y="4365104"/>
            <a:ext cx="85725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行云流水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华文行楷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HY견명조"/>
        <a:font script="Hans" typeface="华文行楷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218</Words>
  <Application>Microsoft Office PowerPoint</Application>
  <PresentationFormat>全屏显示(4:3)</PresentationFormat>
  <Paragraphs>63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Progress of SSD Slow Control</vt:lpstr>
      <vt:lpstr>EPICS</vt:lpstr>
      <vt:lpstr>Power Supply</vt:lpstr>
      <vt:lpstr>幻灯片 4</vt:lpstr>
      <vt:lpstr>A Practical Test</vt:lpstr>
      <vt:lpstr>ISEG HV GUI</vt:lpstr>
      <vt:lpstr>Status of PS Control</vt:lpstr>
      <vt:lpstr>JTAG Simulation</vt:lpstr>
      <vt:lpstr>Temperature from COSTAR</vt:lpstr>
      <vt:lpstr>幻灯片 10</vt:lpstr>
      <vt:lpstr>幻灯片 11</vt:lpstr>
      <vt:lpstr>To do list</vt:lpstr>
    </vt:vector>
  </TitlesOfParts>
  <Company>thu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of SSD Slow Control</dc:title>
  <dc:creator>ywh</dc:creator>
  <cp:lastModifiedBy>ywh</cp:lastModifiedBy>
  <cp:revision>160</cp:revision>
  <dcterms:created xsi:type="dcterms:W3CDTF">2012-06-13T18:12:17Z</dcterms:created>
  <dcterms:modified xsi:type="dcterms:W3CDTF">2012-06-19T02:57:41Z</dcterms:modified>
</cp:coreProperties>
</file>