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0" r:id="rId1"/>
  </p:sldMasterIdLst>
  <p:notesMasterIdLst>
    <p:notesMasterId r:id="rId5"/>
  </p:notesMasterIdLst>
  <p:handoutMasterIdLst>
    <p:handoutMasterId r:id="rId6"/>
  </p:handoutMasterIdLst>
  <p:sldIdLst>
    <p:sldId id="331" r:id="rId2"/>
    <p:sldId id="329" r:id="rId3"/>
    <p:sldId id="330" r:id="rId4"/>
  </p:sldIdLst>
  <p:sldSz cx="9144000" cy="6858000" type="screen4x3"/>
  <p:notesSz cx="7315200" cy="9601200"/>
  <p:embeddedFontLst>
    <p:embeddedFont>
      <p:font typeface="Helvetica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EC7"/>
    <a:srgbClr val="FFFD8F"/>
    <a:srgbClr val="E5E000"/>
    <a:srgbClr val="EEE800"/>
    <a:srgbClr val="FFF905"/>
    <a:srgbClr val="000068"/>
    <a:srgbClr val="0000FE"/>
    <a:srgbClr val="0901A7"/>
    <a:srgbClr val="0000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364" autoAdjust="0"/>
    <p:restoredTop sz="92000" autoAdjust="0"/>
  </p:normalViewPr>
  <p:slideViewPr>
    <p:cSldViewPr showGuides="1">
      <p:cViewPr varScale="1">
        <p:scale>
          <a:sx n="101" d="100"/>
          <a:sy n="101" d="100"/>
        </p:scale>
        <p:origin x="-780" y="-84"/>
      </p:cViewPr>
      <p:guideLst>
        <p:guide orient="horz" pos="2112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50" d="100"/>
          <a:sy n="150" d="100"/>
        </p:scale>
        <p:origin x="-378" y="324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1EADADA-E91B-475B-9BA6-82D5198760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1FF75DE-4B67-4EEF-9DBA-D0219305B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77204" y="311150"/>
            <a:ext cx="7070725" cy="534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1" charset="0"/>
              <a:cs typeface="+mn-cs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505200" y="6511925"/>
            <a:ext cx="2574925" cy="273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</a:rPr>
              <a:t>Jim Thomas                                                 Page  </a:t>
            </a:r>
            <a:fld id="{CE194B7D-D81D-49B1-AF93-9834940DC38B}" type="slidenum">
              <a:rPr lang="en-US" sz="800">
                <a:solidFill>
                  <a:schemeClr val="tx1"/>
                </a:solidFill>
                <a:latin typeface="Helvetica" pitchFamily="1" charset="0"/>
              </a:rPr>
              <a:pPr marL="339725" indent="-339725" defTabSz="901700" ea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t>‹#›</a:t>
            </a:fld>
            <a:endParaRPr lang="en-US" sz="800" dirty="0">
              <a:solidFill>
                <a:schemeClr val="tx1"/>
              </a:solidFill>
              <a:latin typeface="Helvetica" pitchFamily="1" charset="0"/>
            </a:endParaRPr>
          </a:p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sz="800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7174" name="Picture 8" descr="LogoALICE-DEF"/>
          <p:cNvPicPr>
            <a:picLocks noChangeAspect="1" noChangeArrowheads="1"/>
          </p:cNvPicPr>
          <p:nvPr userDrawn="1"/>
        </p:nvPicPr>
        <p:blipFill>
          <a:blip r:embed="rId7" cstate="print"/>
          <a:srcRect l="5711" t="8878" r="10851" b="11162"/>
          <a:stretch>
            <a:fillRect/>
          </a:stretch>
        </p:blipFill>
        <p:spPr bwMode="auto">
          <a:xfrm>
            <a:off x="7908925" y="106363"/>
            <a:ext cx="990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0" descr="Emmi_smaller_5cm_RGB.png"/>
          <p:cNvPicPr>
            <a:picLocks noChangeAspect="1"/>
          </p:cNvPicPr>
          <p:nvPr userDrawn="1"/>
        </p:nvPicPr>
        <p:blipFill>
          <a:blip r:embed="rId8" cstate="print"/>
          <a:srcRect b="13582"/>
          <a:stretch>
            <a:fillRect/>
          </a:stretch>
        </p:blipFill>
        <p:spPr bwMode="auto">
          <a:xfrm>
            <a:off x="7045325" y="5994400"/>
            <a:ext cx="103981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9" descr="logo_gsi.pn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5413" y="6354763"/>
            <a:ext cx="10128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22" descr="LBNL_BlueLogo.eps"/>
          <p:cNvPicPr>
            <a:picLocks noChangeAspect="1"/>
          </p:cNvPicPr>
          <p:nvPr userDrawn="1"/>
        </p:nvPicPr>
        <p:blipFill>
          <a:blip r:embed="rId10" cstate="print"/>
          <a:srcRect r="76556"/>
          <a:stretch>
            <a:fillRect/>
          </a:stretch>
        </p:blipFill>
        <p:spPr bwMode="auto">
          <a:xfrm>
            <a:off x="381000" y="6324600"/>
            <a:ext cx="619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22" descr="LBNL_BlueLogo.eps"/>
          <p:cNvPicPr>
            <a:picLocks noChangeAspect="1"/>
          </p:cNvPicPr>
          <p:nvPr userDrawn="1"/>
        </p:nvPicPr>
        <p:blipFill>
          <a:blip r:embed="rId11" cstate="print"/>
          <a:srcRect l="21175"/>
          <a:stretch>
            <a:fillRect/>
          </a:stretch>
        </p:blipFill>
        <p:spPr bwMode="auto">
          <a:xfrm>
            <a:off x="912813" y="6442075"/>
            <a:ext cx="14605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accent6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Data From Danilo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9773" y="5410200"/>
            <a:ext cx="2543175" cy="4445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 side</a:t>
            </a:r>
            <a:endParaRPr lang="en-US" dirty="0"/>
          </a:p>
        </p:txBody>
      </p:sp>
      <p:pic>
        <p:nvPicPr>
          <p:cNvPr id="4" name="Picture 3" descr="survey-dz-Asid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14400"/>
            <a:ext cx="4572000" cy="4422098"/>
          </a:xfrm>
          <a:prstGeom prst="rect">
            <a:avLst/>
          </a:prstGeom>
        </p:spPr>
      </p:pic>
      <p:pic>
        <p:nvPicPr>
          <p:cNvPr id="5" name="Picture 4" descr="survey-dz-Csid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1905000"/>
            <a:ext cx="4572000" cy="442209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400773" y="1547695"/>
            <a:ext cx="2543175" cy="44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marL="282575" marR="0" lvl="0" indent="-282575" algn="ctr" defTabSz="9017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tabLst/>
              <a:defRPr/>
            </a:pPr>
            <a:r>
              <a:rPr lang="en-US" sz="1800" kern="0" dirty="0" smtClean="0">
                <a:solidFill>
                  <a:schemeClr val="tx1"/>
                </a:solidFill>
                <a:latin typeface="Arial" pitchFamily="34" charset="0"/>
              </a:rPr>
              <a:t>C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side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30" y="311150"/>
            <a:ext cx="7876196" cy="534988"/>
          </a:xfrm>
        </p:spPr>
        <p:txBody>
          <a:bodyPr/>
          <a:lstStyle/>
          <a:p>
            <a:r>
              <a:rPr lang="en-US" dirty="0" smtClean="0"/>
              <a:t>A Side </a:t>
            </a:r>
            <a:r>
              <a:rPr lang="en-US" dirty="0" err="1" smtClean="0"/>
              <a:t>EndPlate</a:t>
            </a:r>
            <a:r>
              <a:rPr lang="en-US" dirty="0" smtClean="0"/>
              <a:t> Misalignment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553" y="5486400"/>
            <a:ext cx="7912894" cy="533400"/>
          </a:xfrm>
        </p:spPr>
        <p:txBody>
          <a:bodyPr/>
          <a:lstStyle/>
          <a:p>
            <a:r>
              <a:rPr lang="en-US" dirty="0" smtClean="0"/>
              <a:t>A side distortions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4572000" cy="342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95600"/>
            <a:ext cx="4572000" cy="342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</a:t>
            </a:r>
            <a:r>
              <a:rPr lang="en-US" dirty="0" smtClean="0"/>
              <a:t>Side </a:t>
            </a:r>
            <a:r>
              <a:rPr lang="en-US" dirty="0" err="1" smtClean="0"/>
              <a:t>EndPlate</a:t>
            </a:r>
            <a:r>
              <a:rPr lang="en-US" dirty="0" smtClean="0"/>
              <a:t> Misalignment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486400"/>
            <a:ext cx="4981575" cy="749300"/>
          </a:xfrm>
        </p:spPr>
        <p:txBody>
          <a:bodyPr/>
          <a:lstStyle/>
          <a:p>
            <a:r>
              <a:rPr lang="en-US" dirty="0" smtClean="0"/>
              <a:t>C side distortions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4572000" cy="342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95600"/>
            <a:ext cx="4572000" cy="342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6894</TotalTime>
  <Words>22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Helvetica</vt:lpstr>
      <vt:lpstr>Times New Roman</vt:lpstr>
      <vt:lpstr>StarTemplate</vt:lpstr>
      <vt:lpstr>Survey Data From Danilo</vt:lpstr>
      <vt:lpstr>A Side EndPlate Misalignment</vt:lpstr>
      <vt:lpstr>C Side EndPlate Misalignment</vt:lpstr>
    </vt:vector>
  </TitlesOfParts>
  <Company>Lawrence Berkeley Laboratory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Independent Look at Parity Violation via v1 * v22</dc:title>
  <dc:creator>Jim Thomas</dc:creator>
  <cp:lastModifiedBy>Jim Thomas</cp:lastModifiedBy>
  <cp:revision>710</cp:revision>
  <dcterms:created xsi:type="dcterms:W3CDTF">2008-06-17T23:43:13Z</dcterms:created>
  <dcterms:modified xsi:type="dcterms:W3CDTF">2010-05-25T07:38:14Z</dcterms:modified>
</cp:coreProperties>
</file>