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"/>
  </p:notesMasterIdLst>
  <p:sldIdLst>
    <p:sldId id="256" r:id="rId2"/>
    <p:sldId id="300" r:id="rId3"/>
    <p:sldId id="301" r:id="rId4"/>
    <p:sldId id="302" r:id="rId5"/>
    <p:sldId id="304" r:id="rId6"/>
    <p:sldId id="303" r:id="rId7"/>
    <p:sldId id="305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FF00"/>
    <a:srgbClr val="C0C0C0"/>
    <a:srgbClr val="00FF99"/>
    <a:srgbClr val="FF9900"/>
    <a:srgbClr val="FF0000"/>
    <a:srgbClr val="009900"/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59" autoAdjust="0"/>
    <p:restoredTop sz="94660"/>
  </p:normalViewPr>
  <p:slideViewPr>
    <p:cSldViewPr>
      <p:cViewPr>
        <p:scale>
          <a:sx n="100" d="100"/>
          <a:sy n="100" d="100"/>
        </p:scale>
        <p:origin x="-318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1986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FontTx/>
              <a:buNone/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55E0C9F3-2345-487A-9896-2143F777D052}" type="datetimeFigureOut">
              <a:rPr lang="en-US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1331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FontTx/>
              <a:buNone/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95677C9F-B5BD-4DB1-863A-D83189D14E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latin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566738" y="458788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latin typeface="Times New Roman" pitchFamily="18" charset="0"/>
            </a:endParaRPr>
          </a:p>
        </p:txBody>
      </p:sp>
      <p:pic>
        <p:nvPicPr>
          <p:cNvPr id="6" name="Picture 8" descr="sm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0"/>
            <a:ext cx="15240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Cliquez pour modifier le style des sous-titres du masque</a:t>
            </a: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566738" y="4445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12CD072-52D6-4E16-B76E-A265A14E5056}" type="datetime1">
              <a:rPr lang="en-US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73DC5-E484-4473-B79A-F00956A28740}" type="datetime1">
              <a:rPr lang="en-US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87A76-5D89-48B0-A066-809F6F405FA1}" type="datetime1">
              <a:rPr lang="en-US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7DE48-B4DC-4D70-9820-F4B7A5ECAC9B}" type="datetime1">
              <a:rPr lang="en-US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6E1E1-899D-468A-B174-A2A058A55948}" type="datetime1">
              <a:rPr lang="en-US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B4E5D-6F0E-4C55-A013-2C91F684BC59}" type="datetime1">
              <a:rPr lang="en-US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BC853-99D1-4FF2-8B79-0C8084B752EE}" type="datetime1">
              <a:rPr lang="en-US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5519C-189C-4E63-9710-A00A6FD0E527}" type="datetime1">
              <a:rPr lang="en-US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391D7-D6E1-4FB9-91A1-C54742D30EC5}" type="datetime1">
              <a:rPr lang="en-US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87310-E2C2-49B4-8C89-7F46E949B72B}" type="datetime1">
              <a:rPr lang="en-US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368300"/>
            <a:ext cx="2286000" cy="5757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368300"/>
            <a:ext cx="6705600" cy="5757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66621-19F6-43E2-83E8-DD1530ECCFBE}" type="datetime1">
              <a:rPr lang="en-US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341313" cy="6858000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Ø"/>
              <a:defRPr/>
            </a:pPr>
            <a:endParaRPr lang="en-US"/>
          </a:p>
        </p:txBody>
      </p:sp>
      <p:sp>
        <p:nvSpPr>
          <p:cNvPr id="36867" name="Freeform 3"/>
          <p:cNvSpPr>
            <a:spLocks/>
          </p:cNvSpPr>
          <p:nvPr/>
        </p:nvSpPr>
        <p:spPr bwMode="auto">
          <a:xfrm>
            <a:off x="0" y="0"/>
            <a:ext cx="2735263" cy="1238250"/>
          </a:xfrm>
          <a:custGeom>
            <a:avLst/>
            <a:gdLst/>
            <a:ahLst/>
            <a:cxnLst>
              <a:cxn ang="0">
                <a:pos x="1728" y="0"/>
              </a:cxn>
              <a:cxn ang="0">
                <a:pos x="1728" y="480"/>
              </a:cxn>
              <a:cxn ang="0">
                <a:pos x="380" y="482"/>
              </a:cxn>
              <a:cxn ang="0">
                <a:pos x="354" y="480"/>
              </a:cxn>
              <a:cxn ang="0">
                <a:pos x="308" y="489"/>
              </a:cxn>
              <a:cxn ang="0">
                <a:pos x="246" y="531"/>
              </a:cxn>
              <a:cxn ang="0">
                <a:pos x="206" y="597"/>
              </a:cxn>
              <a:cxn ang="0">
                <a:pos x="192" y="666"/>
              </a:cxn>
              <a:cxn ang="0">
                <a:pos x="192" y="735"/>
              </a:cxn>
              <a:cxn ang="0">
                <a:pos x="0" y="735"/>
              </a:cxn>
              <a:cxn ang="0">
                <a:pos x="0" y="480"/>
              </a:cxn>
              <a:cxn ang="0">
                <a:pos x="0" y="0"/>
              </a:cxn>
              <a:cxn ang="0">
                <a:pos x="1728" y="0"/>
              </a:cxn>
            </a:cxnLst>
            <a:rect l="0" t="0" r="r" b="b"/>
            <a:pathLst>
              <a:path w="1728" h="735">
                <a:moveTo>
                  <a:pt x="1728" y="0"/>
                </a:moveTo>
                <a:lnTo>
                  <a:pt x="1728" y="480"/>
                </a:lnTo>
                <a:lnTo>
                  <a:pt x="380" y="482"/>
                </a:lnTo>
                <a:lnTo>
                  <a:pt x="354" y="480"/>
                </a:lnTo>
                <a:lnTo>
                  <a:pt x="308" y="489"/>
                </a:lnTo>
                <a:cubicBezTo>
                  <a:pt x="290" y="498"/>
                  <a:pt x="263" y="513"/>
                  <a:pt x="246" y="531"/>
                </a:cubicBezTo>
                <a:cubicBezTo>
                  <a:pt x="229" y="549"/>
                  <a:pt x="215" y="574"/>
                  <a:pt x="206" y="597"/>
                </a:cubicBezTo>
                <a:cubicBezTo>
                  <a:pt x="197" y="620"/>
                  <a:pt x="194" y="643"/>
                  <a:pt x="192" y="666"/>
                </a:cubicBezTo>
                <a:lnTo>
                  <a:pt x="192" y="735"/>
                </a:lnTo>
                <a:lnTo>
                  <a:pt x="0" y="735"/>
                </a:lnTo>
                <a:lnTo>
                  <a:pt x="0" y="480"/>
                </a:lnTo>
                <a:lnTo>
                  <a:pt x="0" y="0"/>
                </a:lnTo>
                <a:lnTo>
                  <a:pt x="1728" y="0"/>
                </a:lnTo>
                <a:close/>
              </a:path>
            </a:pathLst>
          </a:custGeom>
          <a:solidFill>
            <a:srgbClr val="C0C0C0"/>
          </a:solidFill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r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Ø"/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/>
            </a:lvl1pPr>
          </a:lstStyle>
          <a:p>
            <a:pPr>
              <a:defRPr/>
            </a:pPr>
            <a:fld id="{84DA13ED-2EDC-4D3B-9B2F-9B8E3CB3FE16}" type="datetime1">
              <a:rPr lang="en-US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1331913" y="0"/>
            <a:ext cx="7812087" cy="809625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rgbClr val="C0C0C0">
                  <a:gamma/>
                  <a:tint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Ø"/>
              <a:defRPr/>
            </a:pPr>
            <a:endParaRPr lang="en-US"/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0" y="0"/>
            <a:ext cx="8686800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/>
              <a:t>M.S.</a:t>
            </a:r>
            <a:r>
              <a:rPr lang="en-US"/>
              <a:t>  </a:t>
            </a:r>
            <a:r>
              <a:rPr lang="en-US" b="1"/>
              <a:t>IPHC-LBL meeting, January 22, 2013</a:t>
            </a:r>
          </a:p>
          <a:p>
            <a:pPr>
              <a:spcBef>
                <a:spcPct val="50000"/>
              </a:spcBef>
              <a:defRPr/>
            </a:pPr>
            <a:endParaRPr lang="en-US" b="1"/>
          </a:p>
        </p:txBody>
      </p:sp>
      <p:sp>
        <p:nvSpPr>
          <p:cNvPr id="1032" name="AutoShape 8"/>
          <p:cNvSpPr>
            <a:spLocks noGrp="1" noChangeArrowheads="1"/>
          </p:cNvSpPr>
          <p:nvPr>
            <p:ph type="title"/>
          </p:nvPr>
        </p:nvSpPr>
        <p:spPr bwMode="auto">
          <a:xfrm>
            <a:off x="0" y="381000"/>
            <a:ext cx="9144000" cy="503238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533400" y="6369050"/>
            <a:ext cx="58578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/>
          <a:p>
            <a:pPr>
              <a:defRPr/>
            </a:pPr>
            <a:fld id="{E4F83B1B-7A7F-42E3-9AE6-2130811E5AF6}" type="slidenum">
              <a:rPr lang="en-US" sz="1600" b="1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-52388" y="6521450"/>
            <a:ext cx="433388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fld id="{51AE726A-4EB5-478A-A622-85D92A1241FB}" type="slidenum">
              <a:rPr lang="en-US" sz="1600" b="1"/>
              <a:pPr algn="ctr">
                <a:defRPr/>
              </a:pPr>
              <a:t>‹#›</a:t>
            </a:fld>
            <a:endParaRPr lang="en-US" sz="1600" b="1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6876" name="AutoShape 12"/>
          <p:cNvSpPr>
            <a:spLocks noChangeArrowheads="1"/>
          </p:cNvSpPr>
          <p:nvPr/>
        </p:nvSpPr>
        <p:spPr bwMode="auto">
          <a:xfrm>
            <a:off x="0" y="260350"/>
            <a:ext cx="9144000" cy="90488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0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r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Ø"/>
              <a:defRPr/>
            </a:pPr>
            <a:endParaRPr lang="en-US"/>
          </a:p>
        </p:txBody>
      </p:sp>
      <p:pic>
        <p:nvPicPr>
          <p:cNvPr id="1037" name="Picture 15" descr="logo-IPHC-ppt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8001000" y="0"/>
            <a:ext cx="11430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 descr="sm3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6705600" y="0"/>
            <a:ext cx="12954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omic Sans MS" pitchFamily="66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omic Sans MS" pitchFamily="66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omic Sans MS" pitchFamily="66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omic Sans MS" pitchFamily="66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omic Sans MS" pitchFamily="66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omic Sans MS" pitchFamily="66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omic Sans MS" pitchFamily="66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F1E902E-01DE-437D-B40A-6B635E4CB624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4338" name="Title 1"/>
          <p:cNvSpPr>
            <a:spLocks noGrp="1"/>
          </p:cNvSpPr>
          <p:nvPr>
            <p:ph type="ctrTitle" idx="4294967295"/>
          </p:nvPr>
        </p:nvSpPr>
        <p:spPr>
          <a:xfrm>
            <a:off x="762000" y="1447800"/>
            <a:ext cx="7848600" cy="2212975"/>
          </a:xfrm>
        </p:spPr>
        <p:txBody>
          <a:bodyPr anchor="ctr"/>
          <a:lstStyle/>
          <a:p>
            <a:pPr algn="ctr" eaLnBrk="1" hangingPunct="1"/>
            <a:r>
              <a:rPr lang="en-US" smtClean="0"/>
              <a:t>Mass termination board (MTBv2.0) full power test</a:t>
            </a: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2743200" y="3733800"/>
            <a:ext cx="4748213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endParaRPr lang="en-US" sz="2400"/>
          </a:p>
          <a:p>
            <a:pPr marL="342900" indent="-342900"/>
            <a:r>
              <a:rPr lang="en-US" sz="2400"/>
              <a:t>Outline: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/>
              <a:t>Test setup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/>
              <a:t>Power consumption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/>
              <a:t>Single ladder vs. full power test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/>
              <a:t>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Test setup (1)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334000"/>
          </a:xfrm>
        </p:spPr>
        <p:txBody>
          <a:bodyPr/>
          <a:lstStyle/>
          <a:p>
            <a:r>
              <a:rPr lang="en-US" smtClean="0"/>
              <a:t>Production ladder power consumption:</a:t>
            </a:r>
          </a:p>
          <a:p>
            <a:pPr lvl="1"/>
            <a:r>
              <a:rPr lang="en-US" smtClean="0"/>
              <a:t>~2 A   =&gt; ~1.3 A  VDA	+	~0.7 A VDD	</a:t>
            </a:r>
          </a:p>
          <a:p>
            <a:endParaRPr lang="en-US" smtClean="0"/>
          </a:p>
          <a:p>
            <a:r>
              <a:rPr lang="en-US" smtClean="0"/>
              <a:t>Ladder emulation:</a:t>
            </a:r>
          </a:p>
          <a:p>
            <a:pPr lvl="1"/>
            <a:r>
              <a:rPr lang="en-US" smtClean="0"/>
              <a:t>V_analog 3.3V @	2.2 </a:t>
            </a:r>
            <a:r>
              <a:rPr lang="en-US" smtClean="0">
                <a:sym typeface="Symbol" pitchFamily="18" charset="2"/>
              </a:rPr>
              <a:t></a:t>
            </a:r>
            <a:r>
              <a:rPr lang="en-US" smtClean="0"/>
              <a:t> + 0.2 </a:t>
            </a:r>
            <a:r>
              <a:rPr lang="en-US" smtClean="0">
                <a:sym typeface="Symbol" pitchFamily="18" charset="2"/>
              </a:rPr>
              <a:t></a:t>
            </a:r>
            <a:r>
              <a:rPr lang="en-US" smtClean="0"/>
              <a:t> </a:t>
            </a:r>
          </a:p>
          <a:p>
            <a:pPr lvl="1"/>
            <a:r>
              <a:rPr lang="en-US" smtClean="0"/>
              <a:t>V_digital  3.3V @	4.7 </a:t>
            </a:r>
            <a:r>
              <a:rPr lang="en-US" smtClean="0">
                <a:sym typeface="Symbol" pitchFamily="18" charset="2"/>
              </a:rPr>
              <a:t></a:t>
            </a: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6248400" y="4800600"/>
            <a:ext cx="152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6248400" y="5715000"/>
            <a:ext cx="152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Line 7"/>
          <p:cNvSpPr>
            <a:spLocks noChangeShapeType="1"/>
          </p:cNvSpPr>
          <p:nvPr/>
        </p:nvSpPr>
        <p:spPr bwMode="auto">
          <a:xfrm>
            <a:off x="6324600" y="4343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Line 8"/>
          <p:cNvSpPr>
            <a:spLocks noChangeShapeType="1"/>
          </p:cNvSpPr>
          <p:nvPr/>
        </p:nvSpPr>
        <p:spPr bwMode="auto">
          <a:xfrm>
            <a:off x="6324600" y="5257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Line 9"/>
          <p:cNvSpPr>
            <a:spLocks noChangeShapeType="1"/>
          </p:cNvSpPr>
          <p:nvPr/>
        </p:nvSpPr>
        <p:spPr bwMode="auto">
          <a:xfrm>
            <a:off x="6324600" y="6172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10"/>
          <p:cNvSpPr>
            <a:spLocks noChangeShapeType="1"/>
          </p:cNvSpPr>
          <p:nvPr/>
        </p:nvSpPr>
        <p:spPr bwMode="auto">
          <a:xfrm>
            <a:off x="6324600" y="6629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11"/>
          <p:cNvSpPr>
            <a:spLocks noChangeShapeType="1"/>
          </p:cNvSpPr>
          <p:nvPr/>
        </p:nvSpPr>
        <p:spPr bwMode="auto">
          <a:xfrm>
            <a:off x="6324600" y="4343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4" name="Line 12"/>
          <p:cNvSpPr>
            <a:spLocks noChangeShapeType="1"/>
          </p:cNvSpPr>
          <p:nvPr/>
        </p:nvSpPr>
        <p:spPr bwMode="auto">
          <a:xfrm>
            <a:off x="6324600" y="5486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Text Box 13"/>
          <p:cNvSpPr txBox="1">
            <a:spLocks noChangeArrowheads="1"/>
          </p:cNvSpPr>
          <p:nvPr/>
        </p:nvSpPr>
        <p:spPr bwMode="auto">
          <a:xfrm>
            <a:off x="5410200" y="4876800"/>
            <a:ext cx="615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0.2 </a:t>
            </a:r>
            <a:r>
              <a:rPr lang="en-US">
                <a:sym typeface="Symbol" pitchFamily="18" charset="2"/>
              </a:rPr>
              <a:t></a:t>
            </a:r>
          </a:p>
        </p:txBody>
      </p:sp>
      <p:sp>
        <p:nvSpPr>
          <p:cNvPr id="16396" name="Text Box 14"/>
          <p:cNvSpPr txBox="1">
            <a:spLocks noChangeArrowheads="1"/>
          </p:cNvSpPr>
          <p:nvPr/>
        </p:nvSpPr>
        <p:spPr bwMode="auto">
          <a:xfrm>
            <a:off x="5410200" y="5791200"/>
            <a:ext cx="615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2.2 </a:t>
            </a:r>
            <a:r>
              <a:rPr lang="en-US">
                <a:sym typeface="Symbol" pitchFamily="18" charset="2"/>
              </a:rPr>
              <a:t></a:t>
            </a:r>
          </a:p>
        </p:txBody>
      </p:sp>
      <p:sp>
        <p:nvSpPr>
          <p:cNvPr id="16397" name="Text Box 15"/>
          <p:cNvSpPr txBox="1">
            <a:spLocks noChangeArrowheads="1"/>
          </p:cNvSpPr>
          <p:nvPr/>
        </p:nvSpPr>
        <p:spPr bwMode="auto">
          <a:xfrm>
            <a:off x="7543800" y="6251575"/>
            <a:ext cx="579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GND</a:t>
            </a:r>
            <a:endParaRPr lang="en-US">
              <a:sym typeface="Symbol" pitchFamily="18" charset="2"/>
            </a:endParaRPr>
          </a:p>
        </p:txBody>
      </p:sp>
      <p:sp>
        <p:nvSpPr>
          <p:cNvPr id="16398" name="Text Box 16"/>
          <p:cNvSpPr txBox="1">
            <a:spLocks noChangeArrowheads="1"/>
          </p:cNvSpPr>
          <p:nvPr/>
        </p:nvSpPr>
        <p:spPr bwMode="auto">
          <a:xfrm>
            <a:off x="7467600" y="3962400"/>
            <a:ext cx="550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VDA</a:t>
            </a:r>
            <a:endParaRPr lang="en-US">
              <a:sym typeface="Symbol" pitchFamily="18" charset="2"/>
            </a:endParaRPr>
          </a:p>
        </p:txBody>
      </p:sp>
      <p:sp>
        <p:nvSpPr>
          <p:cNvPr id="16399" name="Text Box 17"/>
          <p:cNvSpPr txBox="1">
            <a:spLocks noChangeArrowheads="1"/>
          </p:cNvSpPr>
          <p:nvPr/>
        </p:nvSpPr>
        <p:spPr bwMode="auto">
          <a:xfrm>
            <a:off x="7543800" y="5105400"/>
            <a:ext cx="657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sense</a:t>
            </a:r>
            <a:endParaRPr lang="en-US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7"/>
          <p:cNvSpPr txBox="1">
            <a:spLocks noChangeArrowheads="1"/>
          </p:cNvSpPr>
          <p:nvPr/>
        </p:nvSpPr>
        <p:spPr bwMode="auto">
          <a:xfrm>
            <a:off x="0" y="3962400"/>
            <a:ext cx="2085975" cy="517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 PXL production ladder</a:t>
            </a:r>
          </a:p>
          <a:p>
            <a:r>
              <a:rPr lang="en-US"/>
              <a:t>+ 3 “ladders” (resistors)</a:t>
            </a:r>
          </a:p>
        </p:txBody>
      </p:sp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Test setup (2)</a:t>
            </a:r>
          </a:p>
        </p:txBody>
      </p:sp>
      <p:pic>
        <p:nvPicPr>
          <p:cNvPr id="17411" name="Picture 5" descr="0117201337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52400"/>
            <a:ext cx="4337050" cy="325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6" descr="011720133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838200"/>
            <a:ext cx="3117850" cy="233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7" descr="0117201336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2971800"/>
            <a:ext cx="3117850" cy="233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8" descr="0117201336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4519613"/>
            <a:ext cx="3117850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0" descr="0117201336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0" y="3605213"/>
            <a:ext cx="4337050" cy="325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6" name="Line 12"/>
          <p:cNvSpPr>
            <a:spLocks noChangeShapeType="1"/>
          </p:cNvSpPr>
          <p:nvPr/>
        </p:nvSpPr>
        <p:spPr bwMode="auto">
          <a:xfrm flipV="1">
            <a:off x="762000" y="3048000"/>
            <a:ext cx="1524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Line 13"/>
          <p:cNvSpPr>
            <a:spLocks noChangeShapeType="1"/>
          </p:cNvSpPr>
          <p:nvPr/>
        </p:nvSpPr>
        <p:spPr bwMode="auto">
          <a:xfrm>
            <a:off x="1981200" y="3505200"/>
            <a:ext cx="10668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8" name="Line 14"/>
          <p:cNvSpPr>
            <a:spLocks noChangeShapeType="1"/>
          </p:cNvSpPr>
          <p:nvPr/>
        </p:nvSpPr>
        <p:spPr bwMode="auto">
          <a:xfrm>
            <a:off x="1143000" y="4419600"/>
            <a:ext cx="45720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Text Box 15"/>
          <p:cNvSpPr txBox="1">
            <a:spLocks noChangeArrowheads="1"/>
          </p:cNvSpPr>
          <p:nvPr/>
        </p:nvSpPr>
        <p:spPr bwMode="auto">
          <a:xfrm>
            <a:off x="228600" y="3352800"/>
            <a:ext cx="893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MTBv2.0</a:t>
            </a:r>
          </a:p>
        </p:txBody>
      </p:sp>
      <p:sp>
        <p:nvSpPr>
          <p:cNvPr id="17420" name="Text Box 16"/>
          <p:cNvSpPr txBox="1">
            <a:spLocks noChangeArrowheads="1"/>
          </p:cNvSpPr>
          <p:nvPr/>
        </p:nvSpPr>
        <p:spPr bwMode="auto">
          <a:xfrm>
            <a:off x="1371600" y="3276600"/>
            <a:ext cx="7270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RDO</a:t>
            </a:r>
          </a:p>
          <a:p>
            <a:r>
              <a:rPr lang="en-US"/>
              <a:t>(Xilinx)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mtClean="0"/>
              <a:t>Single ladder vs. full power test - noise</a:t>
            </a: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595313" y="1090613"/>
          <a:ext cx="7953375" cy="4676775"/>
        </p:xfrm>
        <a:graphic>
          <a:graphicData uri="http://schemas.openxmlformats.org/presentationml/2006/ole">
            <p:oleObj spid="_x0000_s18436" name="Chart" r:id="rId3" imgW="7953254" imgH="4676843" progId="Excel.Char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mtClean="0"/>
              <a:t>Single ladder vs. full power test - FPN</a:t>
            </a: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585788" y="1428750"/>
          <a:ext cx="7972425" cy="4000500"/>
        </p:xfrm>
        <a:graphic>
          <a:graphicData uri="http://schemas.openxmlformats.org/presentationml/2006/ole">
            <p:oleObj spid="_x0000_s21508" name="Chart" r:id="rId3" imgW="7972433" imgH="4000500" progId="Excel.Chart.8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mtClean="0"/>
              <a:t>Single ladder vs. full power test - offset</a:t>
            </a: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152400" y="1066800"/>
          <a:ext cx="8848725" cy="4676775"/>
        </p:xfrm>
        <a:graphic>
          <a:graphicData uri="http://schemas.openxmlformats.org/presentationml/2006/ole">
            <p:oleObj spid="_x0000_s20484" name="Chart" r:id="rId3" imgW="8848745" imgH="4676843" progId="Excel.Chart.8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Summary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No discernible difference between single ladder tests and full current load tests (@ 8A)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Ladder performance tested using our new MTBv2.0 board is stable under low and high current load conditions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This performance will be validated with a full sector test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PHC_LBL">
  <a:themeElements>
    <a:clrScheme name="IPHC_LBL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IPHC_LBL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Tx/>
          <a:buFont typeface="Wingdings" pitchFamily="2" charset="2"/>
          <a:buChar char="Ø"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Tx/>
          <a:buFont typeface="Wingdings" pitchFamily="2" charset="2"/>
          <a:buChar char="Ø"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IPHC_LBL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HC_LBL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HC_LBL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HC_LBL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HC_LBL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HC_LBL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HC_LBL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HC_LBL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Phase-1_test_progress_report_p4</Template>
  <TotalTime>1345</TotalTime>
  <Words>124</Words>
  <Application>Microsoft Office PowerPoint</Application>
  <PresentationFormat>On-screen Show (4:3)</PresentationFormat>
  <Paragraphs>36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Comic Sans MS</vt:lpstr>
      <vt:lpstr>Wingdings</vt:lpstr>
      <vt:lpstr>Calibri</vt:lpstr>
      <vt:lpstr>Times New Roman</vt:lpstr>
      <vt:lpstr>Symbol</vt:lpstr>
      <vt:lpstr>IPHC_LBL</vt:lpstr>
      <vt:lpstr>IPHC_LBL</vt:lpstr>
      <vt:lpstr>Chart</vt:lpstr>
      <vt:lpstr>Mass termination board (MTBv2.0) full power test</vt:lpstr>
      <vt:lpstr>Test setup (1)</vt:lpstr>
      <vt:lpstr>Test setup (2)</vt:lpstr>
      <vt:lpstr>Single ladder vs. full power test - noise</vt:lpstr>
      <vt:lpstr>Single ladder vs. full power test - FPN</vt:lpstr>
      <vt:lpstr>Single ladder vs. full power test - offset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Preliminary Ladder Testing</dc:title>
  <dc:creator>leo</dc:creator>
  <cp:lastModifiedBy>michal</cp:lastModifiedBy>
  <cp:revision>102</cp:revision>
  <dcterms:created xsi:type="dcterms:W3CDTF">2012-05-06T10:38:59Z</dcterms:created>
  <dcterms:modified xsi:type="dcterms:W3CDTF">2013-01-23T16:19:05Z</dcterms:modified>
</cp:coreProperties>
</file>